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32"/>
  </p:normalViewPr>
  <p:slideViewPr>
    <p:cSldViewPr snapToGrid="0" snapToObjects="1">
      <p:cViewPr>
        <p:scale>
          <a:sx n="54" d="100"/>
          <a:sy n="54" d="100"/>
        </p:scale>
        <p:origin x="1616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218</c:v>
                </c:pt>
                <c:pt idx="1">
                  <c:v>269</c:v>
                </c:pt>
                <c:pt idx="2">
                  <c:v>224</c:v>
                </c:pt>
                <c:pt idx="3">
                  <c:v>208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7832066" y="209503"/>
            <a:ext cx="3855154" cy="59424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t="-10000" b="-1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5"/>
            <a:srcRect/>
            <a:stretch>
              <a:fillRect r="-64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t="-7000" r="-64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l="-5000" t="-20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513103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93010"/>
            <a:ext cx="7315200" cy="2196174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11F7A7-5BC0-DC43-A46E-BCEFED3A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48321"/>
            <a:ext cx="7315199" cy="2195370"/>
          </a:xfrm>
          <a:prstGeom prst="rect">
            <a:avLst/>
          </a:prstGeo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4602828"/>
            <a:ext cx="3579637" cy="21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Verwendetet Technologien &amp; Systemarchitektur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31</cp:revision>
  <dcterms:created xsi:type="dcterms:W3CDTF">2021-06-05T14:19:41Z</dcterms:created>
  <dcterms:modified xsi:type="dcterms:W3CDTF">2021-06-07T11:37:26Z</dcterms:modified>
</cp:coreProperties>
</file>